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rimson Pro Semi Bold" panose="020B0604020202020204" charset="0"/>
      <p:regular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866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173492"/>
            <a:ext cx="77101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Métodos de Gradiente de Política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72997"/>
            <a:ext cx="46529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Aprendizado por Reforço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4630698"/>
            <a:ext cx="488787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Uma Introdução Prática e Intuitiva</a:t>
            </a:r>
            <a:endParaRPr lang="en-US" sz="2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29126"/>
            <a:ext cx="12390596" cy="69713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29126"/>
            <a:ext cx="12390596" cy="69713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29126"/>
            <a:ext cx="12390596" cy="69713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11470"/>
          <a:stretch>
            <a:fillRect/>
          </a:stretch>
        </p:blipFill>
        <p:spPr>
          <a:xfrm>
            <a:off x="793790" y="1628775"/>
            <a:ext cx="12390596" cy="61717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29126"/>
            <a:ext cx="12390596" cy="69713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29126"/>
            <a:ext cx="12390596" cy="69713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29126"/>
            <a:ext cx="12390596" cy="69713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29126"/>
            <a:ext cx="12390596" cy="69713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29126"/>
            <a:ext cx="12390596" cy="69713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29126"/>
            <a:ext cx="12390596" cy="69713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29126"/>
            <a:ext cx="12390596" cy="69713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29126"/>
            <a:ext cx="12390596" cy="69713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29126"/>
            <a:ext cx="12390596" cy="69713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29126"/>
            <a:ext cx="12390596" cy="69713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28</Words>
  <Application>Microsoft Office PowerPoint</Application>
  <PresentationFormat>Personalizar</PresentationFormat>
  <Paragraphs>18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8" baseType="lpstr">
      <vt:lpstr>Crimson Pro Semi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Domingos Napolitano (Ecogen Brasil)</cp:lastModifiedBy>
  <cp:revision>2</cp:revision>
  <dcterms:created xsi:type="dcterms:W3CDTF">2025-11-03T10:45:44Z</dcterms:created>
  <dcterms:modified xsi:type="dcterms:W3CDTF">2025-11-04T19:22:12Z</dcterms:modified>
</cp:coreProperties>
</file>